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75" r:id="rId4"/>
    <p:sldId id="374" r:id="rId5"/>
    <p:sldId id="373" r:id="rId6"/>
    <p:sldId id="372" r:id="rId7"/>
    <p:sldId id="371" r:id="rId8"/>
    <p:sldId id="370" r:id="rId9"/>
    <p:sldId id="369" r:id="rId10"/>
    <p:sldId id="368" r:id="rId11"/>
    <p:sldId id="366" r:id="rId12"/>
    <p:sldId id="365" r:id="rId13"/>
    <p:sldId id="364" r:id="rId14"/>
  </p:sldIdLst>
  <p:sldSz cx="12192000" cy="6858000"/>
  <p:notesSz cx="6858000" cy="9144000"/>
  <p:custDataLst>
    <p:tags r:id="rId1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4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tags" Target="../tags/tag2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tags" Target="../tags/tag3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573780" y="3013710"/>
            <a:ext cx="5044440" cy="8305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1772735"/>
            <a:ext cx="10800000" cy="460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731"/>
          <a:stretch>
            <a:fillRect/>
          </a:stretch>
        </p:blipFill>
        <p:spPr>
          <a:xfrm>
            <a:off x="767080" y="692785"/>
            <a:ext cx="9133205" cy="11036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224"/>
          <a:stretch>
            <a:fillRect/>
          </a:stretch>
        </p:blipFill>
        <p:spPr>
          <a:xfrm>
            <a:off x="1127125" y="1412875"/>
            <a:ext cx="7103835" cy="38017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89025" y="1656080"/>
            <a:ext cx="5917565" cy="6216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89025" y="2618105"/>
            <a:ext cx="5917565" cy="6216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089025" y="3590290"/>
            <a:ext cx="5917565" cy="6216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089025" y="4561840"/>
            <a:ext cx="5947410" cy="6216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9" grpId="0" bldLvl="0" animBg="1"/>
      <p:bldP spid="11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960" y="836110"/>
            <a:ext cx="9360000" cy="48796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848325" y="2708535"/>
            <a:ext cx="2923809" cy="4191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072765" y="3428365"/>
            <a:ext cx="1534160" cy="6724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288665" y="4328160"/>
            <a:ext cx="1318895" cy="5816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704340" y="5085080"/>
            <a:ext cx="4813935" cy="5994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279650" y="5732780"/>
            <a:ext cx="6137910" cy="10782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02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3843809" y="5040700"/>
            <a:ext cx="1704761" cy="4002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54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853333" y="2277396"/>
            <a:ext cx="4371428" cy="5145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190625" y="3131185"/>
            <a:ext cx="2891790" cy="6991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777142" y="4421295"/>
            <a:ext cx="866666" cy="4001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87265"/>
            <a:ext cx="10800000" cy="4161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2101215" y="2532380"/>
            <a:ext cx="1269365" cy="5543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967619" y="3611683"/>
            <a:ext cx="1561904" cy="3913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02530"/>
            <a:ext cx="10800000" cy="244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777142" y="3126607"/>
            <a:ext cx="600000" cy="3905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0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247775" y="3248025"/>
            <a:ext cx="3796030" cy="5880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838325" y="4393565"/>
            <a:ext cx="4157345" cy="5181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3786666" y="5365988"/>
            <a:ext cx="1247619" cy="3431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2258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47775" y="3278505"/>
            <a:ext cx="3900805" cy="574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489835" y="4274820"/>
            <a:ext cx="2472055" cy="5334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532766" y="5337569"/>
            <a:ext cx="1447345" cy="3189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3760336" y="6267189"/>
            <a:ext cx="1192467" cy="3189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17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65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90" y="1081405"/>
            <a:ext cx="4175760" cy="6832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59765" y="2059305"/>
            <a:ext cx="2569210" cy="5486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434465" y="3014980"/>
            <a:ext cx="1757680" cy="5842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691428" y="4130105"/>
            <a:ext cx="1247619" cy="3434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81990" y="5004435"/>
            <a:ext cx="3974465" cy="5848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9" grpId="0" bldLvl="0" animBg="1"/>
      <p:bldP spid="11" grpId="0" animBg="1"/>
      <p:bldP spid="12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commondata" val="eyJoZGlkIjoiZTFmYjk4ZDEyZjJkZTY3MGU0N2MxZTMxYzQzM2Q5ZWY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2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37</cp:revision>
  <dcterms:created xsi:type="dcterms:W3CDTF">2015-09-16T06:52:00Z</dcterms:created>
  <dcterms:modified xsi:type="dcterms:W3CDTF">2023-12-15T02:38:44Z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2052-12.1.0.15990</vt:lpwstr>
  </property>
</Properties>
</file>